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727" r:id="rId2"/>
    <p:sldMasterId id="2147484262" r:id="rId3"/>
  </p:sldMasterIdLst>
  <p:notesMasterIdLst>
    <p:notesMasterId r:id="rId6"/>
  </p:notesMasterIdLst>
  <p:handoutMasterIdLst>
    <p:handoutMasterId r:id="rId7"/>
  </p:handoutMasterIdLst>
  <p:sldIdLst>
    <p:sldId id="532" r:id="rId4"/>
    <p:sldId id="533" r:id="rId5"/>
  </p:sldIdLst>
  <p:sldSz cx="10668000" cy="7620000"/>
  <p:notesSz cx="6858000" cy="9144000"/>
  <p:defaultTextStyle>
    <a:defPPr>
      <a:defRPr lang="ru-RU"/>
    </a:defPPr>
    <a:lvl1pPr algn="l" rtl="0" eaLnBrk="0" fontAlgn="base" hangingPunct="0">
      <a:spcBef>
        <a:spcPct val="20000"/>
      </a:spcBef>
      <a:spcAft>
        <a:spcPct val="0"/>
      </a:spcAft>
      <a:buClr>
        <a:schemeClr val="hlink"/>
      </a:buClr>
      <a:defRPr sz="3200" kern="1200">
        <a:solidFill>
          <a:srgbClr val="FF0000"/>
        </a:solidFill>
        <a:latin typeface="Arial" charset="0"/>
        <a:ea typeface="+mn-ea"/>
        <a:cs typeface="+mn-cs"/>
      </a:defRPr>
    </a:lvl1pPr>
    <a:lvl2pPr marL="456811" algn="l" rtl="0" eaLnBrk="0" fontAlgn="base" hangingPunct="0">
      <a:spcBef>
        <a:spcPct val="20000"/>
      </a:spcBef>
      <a:spcAft>
        <a:spcPct val="0"/>
      </a:spcAft>
      <a:buClr>
        <a:schemeClr val="hlink"/>
      </a:buClr>
      <a:defRPr sz="3200" kern="1200">
        <a:solidFill>
          <a:srgbClr val="FF0000"/>
        </a:solidFill>
        <a:latin typeface="Arial" charset="0"/>
        <a:ea typeface="+mn-ea"/>
        <a:cs typeface="+mn-cs"/>
      </a:defRPr>
    </a:lvl2pPr>
    <a:lvl3pPr marL="913623" algn="l" rtl="0" eaLnBrk="0" fontAlgn="base" hangingPunct="0">
      <a:spcBef>
        <a:spcPct val="20000"/>
      </a:spcBef>
      <a:spcAft>
        <a:spcPct val="0"/>
      </a:spcAft>
      <a:buClr>
        <a:schemeClr val="hlink"/>
      </a:buClr>
      <a:defRPr sz="3200" kern="1200">
        <a:solidFill>
          <a:srgbClr val="FF0000"/>
        </a:solidFill>
        <a:latin typeface="Arial" charset="0"/>
        <a:ea typeface="+mn-ea"/>
        <a:cs typeface="+mn-cs"/>
      </a:defRPr>
    </a:lvl3pPr>
    <a:lvl4pPr marL="1370434" algn="l" rtl="0" eaLnBrk="0" fontAlgn="base" hangingPunct="0">
      <a:spcBef>
        <a:spcPct val="20000"/>
      </a:spcBef>
      <a:spcAft>
        <a:spcPct val="0"/>
      </a:spcAft>
      <a:buClr>
        <a:schemeClr val="hlink"/>
      </a:buClr>
      <a:defRPr sz="3200" kern="1200">
        <a:solidFill>
          <a:srgbClr val="FF0000"/>
        </a:solidFill>
        <a:latin typeface="Arial" charset="0"/>
        <a:ea typeface="+mn-ea"/>
        <a:cs typeface="+mn-cs"/>
      </a:defRPr>
    </a:lvl4pPr>
    <a:lvl5pPr marL="1827246" algn="l" rtl="0" eaLnBrk="0" fontAlgn="base" hangingPunct="0">
      <a:spcBef>
        <a:spcPct val="20000"/>
      </a:spcBef>
      <a:spcAft>
        <a:spcPct val="0"/>
      </a:spcAft>
      <a:buClr>
        <a:schemeClr val="hlink"/>
      </a:buClr>
      <a:defRPr sz="3200" kern="1200">
        <a:solidFill>
          <a:srgbClr val="FF0000"/>
        </a:solidFill>
        <a:latin typeface="Arial" charset="0"/>
        <a:ea typeface="+mn-ea"/>
        <a:cs typeface="+mn-cs"/>
      </a:defRPr>
    </a:lvl5pPr>
    <a:lvl6pPr marL="2284058" algn="l" defTabSz="913623" rtl="0" eaLnBrk="1" latinLnBrk="0" hangingPunct="1">
      <a:defRPr sz="3200" kern="1200">
        <a:solidFill>
          <a:srgbClr val="FF0000"/>
        </a:solidFill>
        <a:latin typeface="Arial" charset="0"/>
        <a:ea typeface="+mn-ea"/>
        <a:cs typeface="+mn-cs"/>
      </a:defRPr>
    </a:lvl6pPr>
    <a:lvl7pPr marL="2740869" algn="l" defTabSz="913623" rtl="0" eaLnBrk="1" latinLnBrk="0" hangingPunct="1">
      <a:defRPr sz="3200" kern="1200">
        <a:solidFill>
          <a:srgbClr val="FF0000"/>
        </a:solidFill>
        <a:latin typeface="Arial" charset="0"/>
        <a:ea typeface="+mn-ea"/>
        <a:cs typeface="+mn-cs"/>
      </a:defRPr>
    </a:lvl7pPr>
    <a:lvl8pPr marL="3197680" algn="l" defTabSz="913623" rtl="0" eaLnBrk="1" latinLnBrk="0" hangingPunct="1">
      <a:defRPr sz="3200" kern="1200">
        <a:solidFill>
          <a:srgbClr val="FF0000"/>
        </a:solidFill>
        <a:latin typeface="Arial" charset="0"/>
        <a:ea typeface="+mn-ea"/>
        <a:cs typeface="+mn-cs"/>
      </a:defRPr>
    </a:lvl8pPr>
    <a:lvl9pPr marL="3654492" algn="l" defTabSz="913623" rtl="0" eaLnBrk="1" latinLnBrk="0" hangingPunct="1">
      <a:defRPr sz="3200" kern="1200">
        <a:solidFill>
          <a:srgbClr val="FF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00">
          <p15:clr>
            <a:srgbClr val="A4A3A4"/>
          </p15:clr>
        </p15:guide>
        <p15:guide id="2" pos="33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660066"/>
    <a:srgbClr val="00FF00"/>
    <a:srgbClr val="FF00FF"/>
    <a:srgbClr val="FF6600"/>
    <a:srgbClr val="CCFFCC"/>
    <a:srgbClr val="2A08A8"/>
    <a:srgbClr val="FFFF99"/>
    <a:srgbClr val="FFFFFF"/>
    <a:srgbClr val="057D3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21" autoAdjust="0"/>
    <p:restoredTop sz="99822" autoAdjust="0"/>
  </p:normalViewPr>
  <p:slideViewPr>
    <p:cSldViewPr>
      <p:cViewPr varScale="1">
        <p:scale>
          <a:sx n="106" d="100"/>
          <a:sy n="106" d="100"/>
        </p:scale>
        <p:origin x="-1680" y="-78"/>
      </p:cViewPr>
      <p:guideLst>
        <p:guide orient="horz" pos="2400"/>
        <p:guide pos="3360"/>
      </p:guideLst>
    </p:cSldViewPr>
  </p:slideViewPr>
  <p:outlineViewPr>
    <p:cViewPr>
      <p:scale>
        <a:sx n="33" d="100"/>
        <a:sy n="33" d="100"/>
      </p:scale>
      <p:origin x="0" y="8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147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9CF7E13-4FC6-42D3-9B12-5F9DC0CD4F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4482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8700" y="685800"/>
            <a:ext cx="48006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EC72BA7-ECBE-4487-9F7D-03A7AA8275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2119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6811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362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434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46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4058" algn="l" defTabSz="9136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0869" algn="l" defTabSz="9136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7680" algn="l" defTabSz="9136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4492" algn="l" defTabSz="9136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A3275-D6DD-453F-8A1E-6BAB1E62C7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34300" y="304800"/>
            <a:ext cx="2400300" cy="65103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304800"/>
            <a:ext cx="7048500" cy="65103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B9BE4-F467-49B8-873E-D105AA44AF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581023" y="1457329"/>
            <a:ext cx="12168188" cy="6564313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5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69" cy="5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5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5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1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2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vert="eaVert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4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vert="eaVert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3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5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5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5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1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5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5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41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5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5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9" cy="5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5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1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9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9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4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81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9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5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5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5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5" cy="11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1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9" cy="5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81114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800100" y="2049463"/>
            <a:ext cx="9067800" cy="1930400"/>
          </a:xfrm>
        </p:spPr>
        <p:txBody>
          <a:bodyPr anchor="b" anchorCtr="1"/>
          <a:lstStyle>
            <a:lvl1pPr>
              <a:defRPr sz="62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81115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00200" y="4318019"/>
            <a:ext cx="7467600" cy="1947863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644900" y="6942138"/>
            <a:ext cx="3378200" cy="508000"/>
          </a:xfrm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fld id="{1CD330CF-A8C1-44C6-82B8-6BC6505CB7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963" y="4895850"/>
            <a:ext cx="9067800" cy="15144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2963" y="3228975"/>
            <a:ext cx="9067800" cy="1666876"/>
          </a:xfrm>
        </p:spPr>
        <p:txBody>
          <a:bodyPr anchor="b"/>
          <a:lstStyle>
            <a:lvl1pPr marL="0" indent="0">
              <a:buNone/>
              <a:defRPr sz="2100"/>
            </a:lvl1pPr>
            <a:lvl2pPr marL="456811" indent="0">
              <a:buNone/>
              <a:defRPr sz="1800"/>
            </a:lvl2pPr>
            <a:lvl3pPr marL="913623" indent="0">
              <a:buNone/>
              <a:defRPr sz="1600"/>
            </a:lvl3pPr>
            <a:lvl4pPr marL="1370434" indent="0">
              <a:buNone/>
              <a:defRPr sz="1400"/>
            </a:lvl4pPr>
            <a:lvl5pPr marL="1827246" indent="0">
              <a:buNone/>
              <a:defRPr sz="1400"/>
            </a:lvl5pPr>
            <a:lvl6pPr marL="2284058" indent="0">
              <a:buNone/>
              <a:defRPr sz="1400"/>
            </a:lvl6pPr>
            <a:lvl7pPr marL="2740869" indent="0">
              <a:buNone/>
              <a:defRPr sz="1400"/>
            </a:lvl7pPr>
            <a:lvl8pPr marL="3197680" indent="0">
              <a:buNone/>
              <a:defRPr sz="1400"/>
            </a:lvl8pPr>
            <a:lvl9pPr marL="3654492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fld id="{6CA7B1C9-2EB3-4B7B-B00B-57C850E14D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3400" y="1778000"/>
            <a:ext cx="4724400" cy="503713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10200" y="1778000"/>
            <a:ext cx="4724400" cy="503713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fld id="{62B1553C-562B-407F-A01B-3C22BD40ED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3405" y="1704976"/>
            <a:ext cx="4713288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11" indent="0">
              <a:buNone/>
              <a:defRPr sz="2100" b="1"/>
            </a:lvl2pPr>
            <a:lvl3pPr marL="913623" indent="0">
              <a:buNone/>
              <a:defRPr sz="1800" b="1"/>
            </a:lvl3pPr>
            <a:lvl4pPr marL="1370434" indent="0">
              <a:buNone/>
              <a:defRPr sz="1600" b="1"/>
            </a:lvl4pPr>
            <a:lvl5pPr marL="1827246" indent="0">
              <a:buNone/>
              <a:defRPr sz="1600" b="1"/>
            </a:lvl5pPr>
            <a:lvl6pPr marL="2284058" indent="0">
              <a:buNone/>
              <a:defRPr sz="1600" b="1"/>
            </a:lvl6pPr>
            <a:lvl7pPr marL="2740869" indent="0">
              <a:buNone/>
              <a:defRPr sz="1600" b="1"/>
            </a:lvl7pPr>
            <a:lvl8pPr marL="3197680" indent="0">
              <a:buNone/>
              <a:defRPr sz="1600" b="1"/>
            </a:lvl8pPr>
            <a:lvl9pPr marL="36544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3405" y="2416178"/>
            <a:ext cx="4713288" cy="439102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19745" y="1704976"/>
            <a:ext cx="4714875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11" indent="0">
              <a:buNone/>
              <a:defRPr sz="2100" b="1"/>
            </a:lvl2pPr>
            <a:lvl3pPr marL="913623" indent="0">
              <a:buNone/>
              <a:defRPr sz="1800" b="1"/>
            </a:lvl3pPr>
            <a:lvl4pPr marL="1370434" indent="0">
              <a:buNone/>
              <a:defRPr sz="1600" b="1"/>
            </a:lvl4pPr>
            <a:lvl5pPr marL="1827246" indent="0">
              <a:buNone/>
              <a:defRPr sz="1600" b="1"/>
            </a:lvl5pPr>
            <a:lvl6pPr marL="2284058" indent="0">
              <a:buNone/>
              <a:defRPr sz="1600" b="1"/>
            </a:lvl6pPr>
            <a:lvl7pPr marL="2740869" indent="0">
              <a:buNone/>
              <a:defRPr sz="1600" b="1"/>
            </a:lvl7pPr>
            <a:lvl8pPr marL="3197680" indent="0">
              <a:buNone/>
              <a:defRPr sz="1600" b="1"/>
            </a:lvl8pPr>
            <a:lvl9pPr marL="36544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19745" y="2416178"/>
            <a:ext cx="4714875" cy="439102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fld id="{2D1F17C8-75C2-4995-A7D5-64A42246AD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fld id="{3F37DF66-2B46-4286-BD9B-30DAC7091F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fld id="{855BFC91-4E42-4316-B1FB-09FA015880C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03232"/>
            <a:ext cx="3509963" cy="129063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70382" y="303213"/>
            <a:ext cx="5964237" cy="6503987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3400" y="1593856"/>
            <a:ext cx="3509963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6811" indent="0">
              <a:buNone/>
              <a:defRPr sz="1300"/>
            </a:lvl2pPr>
            <a:lvl3pPr marL="913623" indent="0">
              <a:buNone/>
              <a:defRPr sz="1000"/>
            </a:lvl3pPr>
            <a:lvl4pPr marL="1370434" indent="0">
              <a:buNone/>
              <a:defRPr sz="900"/>
            </a:lvl4pPr>
            <a:lvl5pPr marL="1827246" indent="0">
              <a:buNone/>
              <a:defRPr sz="900"/>
            </a:lvl5pPr>
            <a:lvl6pPr marL="2284058" indent="0">
              <a:buNone/>
              <a:defRPr sz="900"/>
            </a:lvl6pPr>
            <a:lvl7pPr marL="2740869" indent="0">
              <a:buNone/>
              <a:defRPr sz="900"/>
            </a:lvl7pPr>
            <a:lvl8pPr marL="3197680" indent="0">
              <a:buNone/>
              <a:defRPr sz="900"/>
            </a:lvl8pPr>
            <a:lvl9pPr marL="36544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fld id="{FAD5CB37-63E2-4580-8EB4-50CDBE3DC1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0738" y="5334000"/>
            <a:ext cx="6400800" cy="6302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0738" y="681038"/>
            <a:ext cx="64008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6811" indent="0">
              <a:buNone/>
              <a:defRPr sz="2900"/>
            </a:lvl2pPr>
            <a:lvl3pPr marL="913623" indent="0">
              <a:buNone/>
              <a:defRPr sz="2400"/>
            </a:lvl3pPr>
            <a:lvl4pPr marL="1370434" indent="0">
              <a:buNone/>
              <a:defRPr sz="2100"/>
            </a:lvl4pPr>
            <a:lvl5pPr marL="1827246" indent="0">
              <a:buNone/>
              <a:defRPr sz="2100"/>
            </a:lvl5pPr>
            <a:lvl6pPr marL="2284058" indent="0">
              <a:buNone/>
              <a:defRPr sz="2100"/>
            </a:lvl6pPr>
            <a:lvl7pPr marL="2740869" indent="0">
              <a:buNone/>
              <a:defRPr sz="2100"/>
            </a:lvl7pPr>
            <a:lvl8pPr marL="3197680" indent="0">
              <a:buNone/>
              <a:defRPr sz="2100"/>
            </a:lvl8pPr>
            <a:lvl9pPr marL="3654492" indent="0">
              <a:buNone/>
              <a:defRPr sz="21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0738" y="5964238"/>
            <a:ext cx="64008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6811" indent="0">
              <a:buNone/>
              <a:defRPr sz="1300"/>
            </a:lvl2pPr>
            <a:lvl3pPr marL="913623" indent="0">
              <a:buNone/>
              <a:defRPr sz="1000"/>
            </a:lvl3pPr>
            <a:lvl4pPr marL="1370434" indent="0">
              <a:buNone/>
              <a:defRPr sz="900"/>
            </a:lvl4pPr>
            <a:lvl5pPr marL="1827246" indent="0">
              <a:buNone/>
              <a:defRPr sz="900"/>
            </a:lvl5pPr>
            <a:lvl6pPr marL="2284058" indent="0">
              <a:buNone/>
              <a:defRPr sz="900"/>
            </a:lvl6pPr>
            <a:lvl7pPr marL="2740869" indent="0">
              <a:buNone/>
              <a:defRPr sz="900"/>
            </a:lvl7pPr>
            <a:lvl8pPr marL="3197680" indent="0">
              <a:buNone/>
              <a:defRPr sz="900"/>
            </a:lvl8pPr>
            <a:lvl9pPr marL="36544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fld id="{18061208-BC08-4983-A217-C780CE1592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fld id="{5D6A51B5-872D-4EC9-9A1D-CE20E5936A4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963" y="4895850"/>
            <a:ext cx="9067800" cy="15144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2963" y="3228975"/>
            <a:ext cx="9067800" cy="1666876"/>
          </a:xfrm>
        </p:spPr>
        <p:txBody>
          <a:bodyPr anchor="b"/>
          <a:lstStyle>
            <a:lvl1pPr marL="0" indent="0">
              <a:buNone/>
              <a:defRPr sz="2100"/>
            </a:lvl1pPr>
            <a:lvl2pPr marL="456811" indent="0">
              <a:buNone/>
              <a:defRPr sz="1800"/>
            </a:lvl2pPr>
            <a:lvl3pPr marL="913623" indent="0">
              <a:buNone/>
              <a:defRPr sz="1600"/>
            </a:lvl3pPr>
            <a:lvl4pPr marL="1370434" indent="0">
              <a:buNone/>
              <a:defRPr sz="1400"/>
            </a:lvl4pPr>
            <a:lvl5pPr marL="1827246" indent="0">
              <a:buNone/>
              <a:defRPr sz="1400"/>
            </a:lvl5pPr>
            <a:lvl6pPr marL="2284058" indent="0">
              <a:buNone/>
              <a:defRPr sz="1400"/>
            </a:lvl6pPr>
            <a:lvl7pPr marL="2740869" indent="0">
              <a:buNone/>
              <a:defRPr sz="1400"/>
            </a:lvl7pPr>
            <a:lvl8pPr marL="3197680" indent="0">
              <a:buNone/>
              <a:defRPr sz="1400"/>
            </a:lvl8pPr>
            <a:lvl9pPr marL="3654492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D4612-EA26-4C47-A8BC-847C8EBEE8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34300" y="304800"/>
            <a:ext cx="2400300" cy="65103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304800"/>
            <a:ext cx="7048500" cy="65103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fld id="{C22D527C-3146-4E7E-A174-1A04B6CD49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0100" y="2367164"/>
            <a:ext cx="9067800" cy="16333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0200" y="4318000"/>
            <a:ext cx="7467600" cy="19473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5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7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95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3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5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9A08C-0898-4EED-A57E-6A7851679E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54006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B503AA-6250-4346-9D41-D533C4411B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56386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699" y="4896580"/>
            <a:ext cx="9067800" cy="1513417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2699" y="3229684"/>
            <a:ext cx="9067800" cy="166687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91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8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57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76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95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314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3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53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96DEDE-8B61-4FA8-86F8-6302698464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41695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3400" y="1778000"/>
            <a:ext cx="4711700" cy="502884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22900" y="1778000"/>
            <a:ext cx="4711700" cy="502884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AD6B1B-A83E-4C8B-AC67-0B726DDF51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81395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3401" y="1705681"/>
            <a:ext cx="4713553" cy="71084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916" indent="0">
              <a:buNone/>
              <a:defRPr sz="2300" b="1"/>
            </a:lvl2pPr>
            <a:lvl3pPr marL="1043832" indent="0">
              <a:buNone/>
              <a:defRPr sz="2100" b="1"/>
            </a:lvl3pPr>
            <a:lvl4pPr marL="1565741" indent="0">
              <a:buNone/>
              <a:defRPr sz="1800" b="1"/>
            </a:lvl4pPr>
            <a:lvl5pPr marL="2087665" indent="0">
              <a:buNone/>
              <a:defRPr sz="1800" b="1"/>
            </a:lvl5pPr>
            <a:lvl6pPr marL="2609569" indent="0">
              <a:buNone/>
              <a:defRPr sz="1800" b="1"/>
            </a:lvl6pPr>
            <a:lvl7pPr marL="3131485" indent="0">
              <a:buNone/>
              <a:defRPr sz="1800" b="1"/>
            </a:lvl7pPr>
            <a:lvl8pPr marL="3653396" indent="0">
              <a:buNone/>
              <a:defRPr sz="1800" b="1"/>
            </a:lvl8pPr>
            <a:lvl9pPr marL="41753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3401" y="2416528"/>
            <a:ext cx="4713553" cy="4390320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19201" y="1705681"/>
            <a:ext cx="4715404" cy="71084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916" indent="0">
              <a:buNone/>
              <a:defRPr sz="2300" b="1"/>
            </a:lvl2pPr>
            <a:lvl3pPr marL="1043832" indent="0">
              <a:buNone/>
              <a:defRPr sz="2100" b="1"/>
            </a:lvl3pPr>
            <a:lvl4pPr marL="1565741" indent="0">
              <a:buNone/>
              <a:defRPr sz="1800" b="1"/>
            </a:lvl4pPr>
            <a:lvl5pPr marL="2087665" indent="0">
              <a:buNone/>
              <a:defRPr sz="1800" b="1"/>
            </a:lvl5pPr>
            <a:lvl6pPr marL="2609569" indent="0">
              <a:buNone/>
              <a:defRPr sz="1800" b="1"/>
            </a:lvl6pPr>
            <a:lvl7pPr marL="3131485" indent="0">
              <a:buNone/>
              <a:defRPr sz="1800" b="1"/>
            </a:lvl7pPr>
            <a:lvl8pPr marL="3653396" indent="0">
              <a:buNone/>
              <a:defRPr sz="1800" b="1"/>
            </a:lvl8pPr>
            <a:lvl9pPr marL="41753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19201" y="2416528"/>
            <a:ext cx="4715404" cy="4390320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F5064F-7BA9-4CA4-A76D-27463B7F2A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48998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7FBFE-396D-448D-9C0D-7D1B84FB19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99065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A207FD-A0B9-4C9B-AA32-BAE03E9C28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08332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26" y="303392"/>
            <a:ext cx="3509699" cy="129116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70892" y="303414"/>
            <a:ext cx="5963708" cy="6503459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3426" y="1594556"/>
            <a:ext cx="3509699" cy="5212292"/>
          </a:xfrm>
        </p:spPr>
        <p:txBody>
          <a:bodyPr/>
          <a:lstStyle>
            <a:lvl1pPr marL="0" indent="0">
              <a:buNone/>
              <a:defRPr sz="1600"/>
            </a:lvl1pPr>
            <a:lvl2pPr marL="521916" indent="0">
              <a:buNone/>
              <a:defRPr sz="1400"/>
            </a:lvl2pPr>
            <a:lvl3pPr marL="1043832" indent="0">
              <a:buNone/>
              <a:defRPr sz="1100"/>
            </a:lvl3pPr>
            <a:lvl4pPr marL="1565741" indent="0">
              <a:buNone/>
              <a:defRPr sz="1000"/>
            </a:lvl4pPr>
            <a:lvl5pPr marL="2087665" indent="0">
              <a:buNone/>
              <a:defRPr sz="1000"/>
            </a:lvl5pPr>
            <a:lvl6pPr marL="2609569" indent="0">
              <a:buNone/>
              <a:defRPr sz="1000"/>
            </a:lvl6pPr>
            <a:lvl7pPr marL="3131485" indent="0">
              <a:buNone/>
              <a:defRPr sz="1000"/>
            </a:lvl7pPr>
            <a:lvl8pPr marL="3653396" indent="0">
              <a:buNone/>
              <a:defRPr sz="1000"/>
            </a:lvl8pPr>
            <a:lvl9pPr marL="41753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3DE91-9038-45CF-8D0B-86E1F77B09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42635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1003" y="5334001"/>
            <a:ext cx="6400800" cy="62970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1003" y="680861"/>
            <a:ext cx="6400800" cy="4572000"/>
          </a:xfrm>
        </p:spPr>
        <p:txBody>
          <a:bodyPr/>
          <a:lstStyle>
            <a:lvl1pPr marL="0" indent="0">
              <a:buNone/>
              <a:defRPr sz="3700"/>
            </a:lvl1pPr>
            <a:lvl2pPr marL="521916" indent="0">
              <a:buNone/>
              <a:defRPr sz="3200"/>
            </a:lvl2pPr>
            <a:lvl3pPr marL="1043832" indent="0">
              <a:buNone/>
              <a:defRPr sz="2700"/>
            </a:lvl3pPr>
            <a:lvl4pPr marL="1565741" indent="0">
              <a:buNone/>
              <a:defRPr sz="2300"/>
            </a:lvl4pPr>
            <a:lvl5pPr marL="2087665" indent="0">
              <a:buNone/>
              <a:defRPr sz="2300"/>
            </a:lvl5pPr>
            <a:lvl6pPr marL="2609569" indent="0">
              <a:buNone/>
              <a:defRPr sz="2300"/>
            </a:lvl6pPr>
            <a:lvl7pPr marL="3131485" indent="0">
              <a:buNone/>
              <a:defRPr sz="2300"/>
            </a:lvl7pPr>
            <a:lvl8pPr marL="3653396" indent="0">
              <a:buNone/>
              <a:defRPr sz="2300"/>
            </a:lvl8pPr>
            <a:lvl9pPr marL="4175324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1003" y="5963710"/>
            <a:ext cx="6400800" cy="894291"/>
          </a:xfrm>
        </p:spPr>
        <p:txBody>
          <a:bodyPr/>
          <a:lstStyle>
            <a:lvl1pPr marL="0" indent="0">
              <a:buNone/>
              <a:defRPr sz="1600"/>
            </a:lvl1pPr>
            <a:lvl2pPr marL="521916" indent="0">
              <a:buNone/>
              <a:defRPr sz="1400"/>
            </a:lvl2pPr>
            <a:lvl3pPr marL="1043832" indent="0">
              <a:buNone/>
              <a:defRPr sz="1100"/>
            </a:lvl3pPr>
            <a:lvl4pPr marL="1565741" indent="0">
              <a:buNone/>
              <a:defRPr sz="1000"/>
            </a:lvl4pPr>
            <a:lvl5pPr marL="2087665" indent="0">
              <a:buNone/>
              <a:defRPr sz="1000"/>
            </a:lvl5pPr>
            <a:lvl6pPr marL="2609569" indent="0">
              <a:buNone/>
              <a:defRPr sz="1000"/>
            </a:lvl6pPr>
            <a:lvl7pPr marL="3131485" indent="0">
              <a:buNone/>
              <a:defRPr sz="1000"/>
            </a:lvl7pPr>
            <a:lvl8pPr marL="3653396" indent="0">
              <a:buNone/>
              <a:defRPr sz="1000"/>
            </a:lvl8pPr>
            <a:lvl9pPr marL="41753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C8A81-EF94-467E-B4B0-68BE611E58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8752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3400" y="1778000"/>
            <a:ext cx="4724400" cy="503713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10200" y="1778000"/>
            <a:ext cx="4724400" cy="503713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324C8-D8DF-47B3-ABD7-DD0F3EEF60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C52683-47BD-4738-9FDD-263D289A1C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21257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34300" y="305154"/>
            <a:ext cx="2400300" cy="650169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305154"/>
            <a:ext cx="7023100" cy="650169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7022DB-BE09-401D-AC08-370CA90842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742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3405" y="1704976"/>
            <a:ext cx="4713288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11" indent="0">
              <a:buNone/>
              <a:defRPr sz="2100" b="1"/>
            </a:lvl2pPr>
            <a:lvl3pPr marL="913623" indent="0">
              <a:buNone/>
              <a:defRPr sz="1800" b="1"/>
            </a:lvl3pPr>
            <a:lvl4pPr marL="1370434" indent="0">
              <a:buNone/>
              <a:defRPr sz="1600" b="1"/>
            </a:lvl4pPr>
            <a:lvl5pPr marL="1827246" indent="0">
              <a:buNone/>
              <a:defRPr sz="1600" b="1"/>
            </a:lvl5pPr>
            <a:lvl6pPr marL="2284058" indent="0">
              <a:buNone/>
              <a:defRPr sz="1600" b="1"/>
            </a:lvl6pPr>
            <a:lvl7pPr marL="2740869" indent="0">
              <a:buNone/>
              <a:defRPr sz="1600" b="1"/>
            </a:lvl7pPr>
            <a:lvl8pPr marL="3197680" indent="0">
              <a:buNone/>
              <a:defRPr sz="1600" b="1"/>
            </a:lvl8pPr>
            <a:lvl9pPr marL="36544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3405" y="2416178"/>
            <a:ext cx="4713288" cy="439102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19745" y="1704976"/>
            <a:ext cx="4714875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11" indent="0">
              <a:buNone/>
              <a:defRPr sz="2100" b="1"/>
            </a:lvl2pPr>
            <a:lvl3pPr marL="913623" indent="0">
              <a:buNone/>
              <a:defRPr sz="1800" b="1"/>
            </a:lvl3pPr>
            <a:lvl4pPr marL="1370434" indent="0">
              <a:buNone/>
              <a:defRPr sz="1600" b="1"/>
            </a:lvl4pPr>
            <a:lvl5pPr marL="1827246" indent="0">
              <a:buNone/>
              <a:defRPr sz="1600" b="1"/>
            </a:lvl5pPr>
            <a:lvl6pPr marL="2284058" indent="0">
              <a:buNone/>
              <a:defRPr sz="1600" b="1"/>
            </a:lvl6pPr>
            <a:lvl7pPr marL="2740869" indent="0">
              <a:buNone/>
              <a:defRPr sz="1600" b="1"/>
            </a:lvl7pPr>
            <a:lvl8pPr marL="3197680" indent="0">
              <a:buNone/>
              <a:defRPr sz="1600" b="1"/>
            </a:lvl8pPr>
            <a:lvl9pPr marL="36544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19745" y="2416178"/>
            <a:ext cx="4714875" cy="439102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99098-953C-4A7B-A0BD-B147F8DB17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1E849-08A5-4A7C-8253-6E208582EC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698AA-1A1C-4935-8992-053FB03BD4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03232"/>
            <a:ext cx="3509963" cy="129063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70382" y="303213"/>
            <a:ext cx="5964237" cy="6503987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3400" y="1593856"/>
            <a:ext cx="3509963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6811" indent="0">
              <a:buNone/>
              <a:defRPr sz="1300"/>
            </a:lvl2pPr>
            <a:lvl3pPr marL="913623" indent="0">
              <a:buNone/>
              <a:defRPr sz="1000"/>
            </a:lvl3pPr>
            <a:lvl4pPr marL="1370434" indent="0">
              <a:buNone/>
              <a:defRPr sz="900"/>
            </a:lvl4pPr>
            <a:lvl5pPr marL="1827246" indent="0">
              <a:buNone/>
              <a:defRPr sz="900"/>
            </a:lvl5pPr>
            <a:lvl6pPr marL="2284058" indent="0">
              <a:buNone/>
              <a:defRPr sz="900"/>
            </a:lvl6pPr>
            <a:lvl7pPr marL="2740869" indent="0">
              <a:buNone/>
              <a:defRPr sz="900"/>
            </a:lvl7pPr>
            <a:lvl8pPr marL="3197680" indent="0">
              <a:buNone/>
              <a:defRPr sz="900"/>
            </a:lvl8pPr>
            <a:lvl9pPr marL="36544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C4B0A-5073-45EB-8699-06424CD50D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0738" y="5334000"/>
            <a:ext cx="6400800" cy="6302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0738" y="681038"/>
            <a:ext cx="64008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6811" indent="0">
              <a:buNone/>
              <a:defRPr sz="2900"/>
            </a:lvl2pPr>
            <a:lvl3pPr marL="913623" indent="0">
              <a:buNone/>
              <a:defRPr sz="2400"/>
            </a:lvl3pPr>
            <a:lvl4pPr marL="1370434" indent="0">
              <a:buNone/>
              <a:defRPr sz="2100"/>
            </a:lvl4pPr>
            <a:lvl5pPr marL="1827246" indent="0">
              <a:buNone/>
              <a:defRPr sz="2100"/>
            </a:lvl5pPr>
            <a:lvl6pPr marL="2284058" indent="0">
              <a:buNone/>
              <a:defRPr sz="2100"/>
            </a:lvl6pPr>
            <a:lvl7pPr marL="2740869" indent="0">
              <a:buNone/>
              <a:defRPr sz="2100"/>
            </a:lvl7pPr>
            <a:lvl8pPr marL="3197680" indent="0">
              <a:buNone/>
              <a:defRPr sz="2100"/>
            </a:lvl8pPr>
            <a:lvl9pPr marL="3654492" indent="0">
              <a:buNone/>
              <a:defRPr sz="21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0738" y="5964238"/>
            <a:ext cx="64008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6811" indent="0">
              <a:buNone/>
              <a:defRPr sz="1300"/>
            </a:lvl2pPr>
            <a:lvl3pPr marL="913623" indent="0">
              <a:buNone/>
              <a:defRPr sz="1000"/>
            </a:lvl3pPr>
            <a:lvl4pPr marL="1370434" indent="0">
              <a:buNone/>
              <a:defRPr sz="900"/>
            </a:lvl4pPr>
            <a:lvl5pPr marL="1827246" indent="0">
              <a:buNone/>
              <a:defRPr sz="900"/>
            </a:lvl5pPr>
            <a:lvl6pPr marL="2284058" indent="0">
              <a:buNone/>
              <a:defRPr sz="900"/>
            </a:lvl6pPr>
            <a:lvl7pPr marL="2740869" indent="0">
              <a:buNone/>
              <a:defRPr sz="900"/>
            </a:lvl7pPr>
            <a:lvl8pPr marL="3197680" indent="0">
              <a:buNone/>
              <a:defRPr sz="900"/>
            </a:lvl8pPr>
            <a:lvl9pPr marL="36544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05D8D-D0F5-4D06-BA68-4B0101AAC2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913A3-0BAC-484E-A17E-39400ACCAB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579438" y="1454150"/>
            <a:ext cx="12168188" cy="6564313"/>
            <a:chOff x="-313" y="824"/>
            <a:chExt cx="6570" cy="3722"/>
          </a:xfrm>
        </p:grpSpPr>
        <p:sp>
          <p:nvSpPr>
            <p:cNvPr id="1249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5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69" cy="5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5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5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1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2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4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3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5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lIns="104482" tIns="52242" rIns="104482" bIns="52242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49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5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5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1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5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5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41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5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5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9" cy="5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5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49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1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9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9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4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0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81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9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5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5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5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5" cy="11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1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9" cy="5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251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chemeClr val="tx1"/>
                </a:solidFill>
              </a:endParaRPr>
            </a:p>
          </p:txBody>
        </p:sp>
      </p:grpSp>
      <p:sp>
        <p:nvSpPr>
          <p:cNvPr id="125146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45400" y="6937376"/>
            <a:ext cx="2489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91" tIns="52197" rIns="104391" bIns="52197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3E1064EF-38F4-4E92-9CDB-7CF9FA82E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5147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937376"/>
            <a:ext cx="2489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91" tIns="52197" rIns="104391" bIns="52197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5148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44900" y="6937376"/>
            <a:ext cx="3378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91" tIns="52197" rIns="104391" bIns="52197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5149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778000"/>
            <a:ext cx="9601200" cy="503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91" tIns="52197" rIns="104391" bIns="521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5150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96012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91" tIns="52197" rIns="104391" bIns="521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41" r:id="rId3"/>
    <p:sldLayoutId id="2147484242" r:id="rId4"/>
    <p:sldLayoutId id="2147484243" r:id="rId5"/>
    <p:sldLayoutId id="2147484244" r:id="rId6"/>
    <p:sldLayoutId id="2147484245" r:id="rId7"/>
    <p:sldLayoutId id="2147484246" r:id="rId8"/>
    <p:sldLayoutId id="2147484247" r:id="rId9"/>
    <p:sldLayoutId id="2147484248" r:id="rId10"/>
  </p:sldLayoutIdLst>
  <p:txStyles>
    <p:titleStyle>
      <a:lvl1pPr algn="ctr" defTabSz="1043691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1043691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defTabSz="1043691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defTabSz="1043691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defTabSz="1043691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6811" algn="ctr" defTabSz="1043691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3623" algn="ctr" defTabSz="1043691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0434" algn="ctr" defTabSz="1043691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7246" algn="ctr" defTabSz="1043691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91783" indent="-391783" algn="l" defTabSz="1043691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defRPr sz="3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848594" indent="-326753" algn="l" defTabSz="1043691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305406" indent="-261711" algn="l" defTabSz="1043691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defRPr sz="2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827246" indent="-261711" algn="l" defTabSz="1043691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349092" indent="-260132" algn="l" defTabSz="1043691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defRPr sz="2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805908" indent="-260132" algn="l" defTabSz="1043691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defRPr sz="2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62713" indent="-260132" algn="l" defTabSz="1043691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defRPr sz="2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719527" indent="-260132" algn="l" defTabSz="1043691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defRPr sz="2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76348" indent="-260132" algn="l" defTabSz="1043691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defRPr sz="2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36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11" algn="l" defTabSz="9136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23" algn="l" defTabSz="9136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434" algn="l" defTabSz="9136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246" algn="l" defTabSz="9136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058" algn="l" defTabSz="9136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869" algn="l" defTabSz="9136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680" algn="l" defTabSz="9136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492" algn="l" defTabSz="9136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-579438" y="1454150"/>
            <a:ext cx="12168188" cy="6564313"/>
            <a:chOff x="-313" y="824"/>
            <a:chExt cx="6570" cy="3722"/>
          </a:xfrm>
        </p:grpSpPr>
        <p:sp>
          <p:nvSpPr>
            <p:cNvPr id="7987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7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5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7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7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7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69" cy="5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8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5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8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5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8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8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8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1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8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8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8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8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8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2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vert="eaVert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9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4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vert="eaVert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9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9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3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9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9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9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9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9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9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89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90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90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90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90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5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90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90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90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rot="10800000" lIns="104498" tIns="52249" rIns="104498" bIns="52249"/>
            <a:lstStyle/>
            <a:p>
              <a:pPr algn="ctr" defTabSz="1043691" eaLnBrk="1" hangingPunct="1">
                <a:spcBef>
                  <a:spcPct val="0"/>
                </a:spcBef>
                <a:buClrTx/>
                <a:defRPr/>
              </a:pPr>
              <a:endParaRPr lang="ru-RU" sz="2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90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0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0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5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1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1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1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1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1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1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1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1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1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5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1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1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2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2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2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2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2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5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2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2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2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5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2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41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2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3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5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3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5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3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9" cy="5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3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3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3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3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3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3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3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4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5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4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4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4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4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1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4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4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4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4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4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5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5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5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5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5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5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5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5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5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5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6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6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6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6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6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9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6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9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6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6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6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6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7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7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7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7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7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7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7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7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7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7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8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8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8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8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8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8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8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8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8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8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9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9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9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9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9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9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9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9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9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999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0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0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0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0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0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0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0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0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0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0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1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1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1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1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1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1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1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1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1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1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2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2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2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2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2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2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2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2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2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2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3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3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3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3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3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3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3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4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3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3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3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4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4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4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4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4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4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4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81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4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4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4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5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5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5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9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5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5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5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5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5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5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5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6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5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6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6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6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5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6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6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6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6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6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5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6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5" cy="11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7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7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7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7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7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7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7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7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7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7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8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8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1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8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8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8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9" cy="5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8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8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8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8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08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eaLnBrk="1" hangingPunct="1">
                <a:spcBef>
                  <a:spcPct val="0"/>
                </a:spcBef>
                <a:buClrTx/>
                <a:defRPr/>
              </a:pPr>
              <a:endParaRPr lang="ru-RU" sz="1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80090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45400" y="6937376"/>
            <a:ext cx="2489200" cy="508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04407" tIns="52205" rIns="104407" bIns="52205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CF0CACF-BD9F-4DF7-86DF-967E91DF22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0091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937376"/>
            <a:ext cx="2489200" cy="508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04407" tIns="52205" rIns="104407" bIns="52205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0092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44900" y="6937376"/>
            <a:ext cx="3378200" cy="508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04407" tIns="52205" rIns="104407" bIns="52205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0093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778000"/>
            <a:ext cx="9601200" cy="5037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04407" tIns="52205" rIns="104407" bIns="522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0094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9601200" cy="1270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04407" tIns="52205" rIns="104407" bIns="522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50" r:id="rId1"/>
    <p:sldLayoutId id="2147484251" r:id="rId2"/>
    <p:sldLayoutId id="2147484252" r:id="rId3"/>
    <p:sldLayoutId id="2147484253" r:id="rId4"/>
    <p:sldLayoutId id="2147484254" r:id="rId5"/>
    <p:sldLayoutId id="2147484255" r:id="rId6"/>
    <p:sldLayoutId id="2147484256" r:id="rId7"/>
    <p:sldLayoutId id="2147484257" r:id="rId8"/>
    <p:sldLayoutId id="2147484258" r:id="rId9"/>
    <p:sldLayoutId id="2147484259" r:id="rId10"/>
  </p:sldLayoutIdLst>
  <p:txStyles>
    <p:titleStyle>
      <a:lvl1pPr algn="ctr" defTabSz="1043691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1043691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defTabSz="1043691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defTabSz="1043691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defTabSz="1043691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6811" algn="ctr" defTabSz="1043691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3623" algn="ctr" defTabSz="1043691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0434" algn="ctr" defTabSz="1043691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7246" algn="ctr" defTabSz="1043691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91783" indent="-391783" algn="l" defTabSz="1043691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defRPr sz="3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848594" indent="-326753" algn="l" defTabSz="1043691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305406" indent="-261711" algn="l" defTabSz="1043691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defRPr sz="2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827246" indent="-261711" algn="l" defTabSz="1043691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349092" indent="-260132" algn="l" defTabSz="1043691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defRPr sz="2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805908" indent="-260132" algn="l" defTabSz="1043691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defRPr sz="2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62713" indent="-260132" algn="l" defTabSz="1043691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defRPr sz="2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719527" indent="-260132" algn="l" defTabSz="1043691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defRPr sz="2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76348" indent="-260132" algn="l" defTabSz="1043691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defRPr sz="2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36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11" algn="l" defTabSz="9136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23" algn="l" defTabSz="9136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434" algn="l" defTabSz="9136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246" algn="l" defTabSz="9136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058" algn="l" defTabSz="9136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869" algn="l" defTabSz="9136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680" algn="l" defTabSz="9136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492" algn="l" defTabSz="9136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05153"/>
            <a:ext cx="9601200" cy="1270000"/>
          </a:xfrm>
          <a:prstGeom prst="rect">
            <a:avLst/>
          </a:prstGeom>
        </p:spPr>
        <p:txBody>
          <a:bodyPr vert="horz" lIns="104381" tIns="52192" rIns="104381" bIns="5219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3400" y="1778000"/>
            <a:ext cx="9601200" cy="5028848"/>
          </a:xfrm>
          <a:prstGeom prst="rect">
            <a:avLst/>
          </a:prstGeom>
        </p:spPr>
        <p:txBody>
          <a:bodyPr vert="horz" lIns="104381" tIns="52192" rIns="104381" bIns="5219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3400" y="7062614"/>
            <a:ext cx="2489200" cy="405694"/>
          </a:xfrm>
          <a:prstGeom prst="rect">
            <a:avLst/>
          </a:prstGeom>
        </p:spPr>
        <p:txBody>
          <a:bodyPr vert="horz" lIns="104381" tIns="52192" rIns="104381" bIns="52192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44900" y="7062614"/>
            <a:ext cx="3378200" cy="405694"/>
          </a:xfrm>
          <a:prstGeom prst="rect">
            <a:avLst/>
          </a:prstGeom>
        </p:spPr>
        <p:txBody>
          <a:bodyPr vert="horz" lIns="104381" tIns="52192" rIns="104381" bIns="52192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45400" y="7062614"/>
            <a:ext cx="2489200" cy="405694"/>
          </a:xfrm>
          <a:prstGeom prst="rect">
            <a:avLst/>
          </a:prstGeom>
        </p:spPr>
        <p:txBody>
          <a:bodyPr vert="horz" lIns="104381" tIns="52192" rIns="104381" bIns="52192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930B99-409D-4173-9BC6-9F9F0346AC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95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3" r:id="rId1"/>
    <p:sldLayoutId id="2147484264" r:id="rId2"/>
    <p:sldLayoutId id="2147484265" r:id="rId3"/>
    <p:sldLayoutId id="2147484266" r:id="rId4"/>
    <p:sldLayoutId id="2147484267" r:id="rId5"/>
    <p:sldLayoutId id="2147484268" r:id="rId6"/>
    <p:sldLayoutId id="2147484269" r:id="rId7"/>
    <p:sldLayoutId id="2147484270" r:id="rId8"/>
    <p:sldLayoutId id="2147484271" r:id="rId9"/>
    <p:sldLayoutId id="2147484272" r:id="rId10"/>
    <p:sldLayoutId id="2147484273" r:id="rId11"/>
  </p:sldLayoutIdLst>
  <p:txStyles>
    <p:titleStyle>
      <a:lvl1pPr algn="ctr" defTabSz="104383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439" indent="-391439" algn="l" defTabSz="1043832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8113" indent="-326203" algn="l" defTabSz="1043832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787" indent="-260963" algn="l" defTabSz="10438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698" indent="-260963" algn="l" defTabSz="1043832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8615" indent="-260963" algn="l" defTabSz="1043832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0517" indent="-260963" algn="l" defTabSz="10438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92442" indent="-260963" algn="l" defTabSz="10438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4349" indent="-260963" algn="l" defTabSz="10438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6267" indent="-260963" algn="l" defTabSz="10438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8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916" algn="l" defTabSz="10438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832" algn="l" defTabSz="10438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5741" algn="l" defTabSz="10438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7665" algn="l" defTabSz="10438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9569" algn="l" defTabSz="10438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31485" algn="l" defTabSz="10438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3396" algn="l" defTabSz="10438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5324" algn="l" defTabSz="10438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424" y="1"/>
            <a:ext cx="10518576" cy="136172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 для приема иностранных граждан и лиц без гражданства в российские образовательные организации высшего образования  за счет бюджетных ассигнований  </a:t>
            </a:r>
            <a:endParaRPr lang="ru-RU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424" y="1289720"/>
            <a:ext cx="10297144" cy="612068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</a:t>
            </a:r>
            <a:r>
              <a:rPr lang="ru-RU" altLang="ru-RU" sz="2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октября </a:t>
            </a:r>
            <a:r>
              <a:rPr lang="ru-RU" altLang="ru-RU" sz="2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2013 г. №</a:t>
            </a:r>
            <a:r>
              <a:rPr lang="ru-RU" altLang="ru-RU" sz="2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891 «Об </a:t>
            </a:r>
            <a:r>
              <a:rPr lang="ru-RU" altLang="ru-RU" sz="2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установлении квоты на образование  иностранных граждан и лиц без гражданства  в Российской </a:t>
            </a:r>
            <a:r>
              <a:rPr lang="ru-RU" altLang="ru-RU" sz="2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r>
              <a:rPr lang="ru-RU" altLang="ru-RU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приказ </a:t>
            </a:r>
            <a:r>
              <a:rPr lang="ru-RU" altLang="ru-RU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МОНа</a:t>
            </a:r>
            <a:r>
              <a:rPr lang="ru-RU" alt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</a:t>
            </a:r>
            <a:r>
              <a:rPr lang="ru-RU" sz="2400" i="1" dirty="0" smtClean="0">
                <a:solidFill>
                  <a:schemeClr val="bg1"/>
                </a:solidFill>
              </a:rPr>
              <a:t>28 </a:t>
            </a:r>
            <a:r>
              <a:rPr lang="ru-RU" sz="2400" i="1" dirty="0">
                <a:solidFill>
                  <a:schemeClr val="bg1"/>
                </a:solidFill>
              </a:rPr>
              <a:t>07.2014 №844   «Об  утверждении порядка отбора иностранных граждан и лиц без гражданства на обучение  в пределах установленной Правительством Российской Федерации квоты на образование иностранных граждан и лиц без гражданства в Российской Федерации»</a:t>
            </a:r>
          </a:p>
          <a:p>
            <a:pPr algn="just">
              <a:buFont typeface="Wingdings" pitchFamily="2" charset="2"/>
              <a:buNone/>
            </a:pPr>
            <a:r>
              <a:rPr lang="ru-RU" alt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Международные договоры</a:t>
            </a:r>
            <a:r>
              <a:rPr lang="ru-RU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  действующих международных договоров);</a:t>
            </a:r>
          </a:p>
          <a:p>
            <a:pPr algn="just">
              <a:buFont typeface="Wingdings" pitchFamily="2" charset="2"/>
              <a:buNone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</a:t>
            </a:r>
            <a:r>
              <a:rPr lang="ru-RU" sz="2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 закон </a:t>
            </a:r>
            <a:r>
              <a:rPr lang="ru-RU" altLang="ru-RU" sz="2600" b="1" dirty="0">
                <a:solidFill>
                  <a:srgbClr val="FFC000"/>
                </a:solidFill>
                <a:cs typeface="Times New Roman" pitchFamily="18" charset="0"/>
              </a:rPr>
              <a:t>ФЗ от 24 мая 1999 №99-ФЗ </a:t>
            </a:r>
            <a:r>
              <a:rPr lang="ru-RU" altLang="ru-RU" sz="2600" b="1" dirty="0" smtClean="0">
                <a:solidFill>
                  <a:srgbClr val="FFC000"/>
                </a:solidFill>
                <a:cs typeface="Times New Roman" pitchFamily="18" charset="0"/>
              </a:rPr>
              <a:t> «</a:t>
            </a:r>
            <a:r>
              <a:rPr lang="ru-RU" altLang="ru-RU" sz="2600" b="1" dirty="0">
                <a:solidFill>
                  <a:srgbClr val="FFC000"/>
                </a:solidFill>
                <a:cs typeface="Times New Roman" pitchFamily="18" charset="0"/>
              </a:rPr>
              <a:t>О государственной политике РФ в отношении соотечественников за рубежом</a:t>
            </a:r>
            <a:r>
              <a:rPr lang="ru-RU" altLang="ru-RU" sz="2600" b="1" dirty="0" smtClean="0">
                <a:solidFill>
                  <a:srgbClr val="FFC000"/>
                </a:solidFill>
                <a:cs typeface="Times New Roman" pitchFamily="18" charset="0"/>
              </a:rPr>
              <a:t>»</a:t>
            </a:r>
            <a:r>
              <a:rPr lang="ru-RU" altLang="ru-RU" sz="2600" b="1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ru-RU" altLang="ru-RU" sz="2400" dirty="0" smtClean="0">
                <a:solidFill>
                  <a:schemeClr val="bg1"/>
                </a:solidFill>
                <a:cs typeface="Times New Roman" pitchFamily="18" charset="0"/>
              </a:rPr>
              <a:t>( ст.17 ч.6):</a:t>
            </a:r>
          </a:p>
          <a:p>
            <a:pPr marL="0" indent="0" algn="just">
              <a:buNone/>
            </a:pPr>
            <a:r>
              <a:rPr lang="ru-RU" altLang="ru-RU" sz="2400" dirty="0" smtClean="0">
                <a:solidFill>
                  <a:schemeClr val="bg1"/>
                </a:solidFill>
                <a:cs typeface="Times New Roman" pitchFamily="18" charset="0"/>
              </a:rPr>
              <a:t>        </a:t>
            </a:r>
            <a:r>
              <a:rPr lang="ru-RU" altLang="ru-RU" sz="2400" i="1" dirty="0" smtClean="0">
                <a:solidFill>
                  <a:schemeClr val="bg1"/>
                </a:solidFill>
                <a:cs typeface="Times New Roman" pitchFamily="18" charset="0"/>
              </a:rPr>
              <a:t>«..при приеме ....</a:t>
            </a:r>
            <a:r>
              <a:rPr lang="ru-RU" sz="2400" i="1" dirty="0" smtClean="0">
                <a:solidFill>
                  <a:schemeClr val="bg1"/>
                </a:solidFill>
              </a:rPr>
              <a:t>соотечественникам</a:t>
            </a:r>
            <a:r>
              <a:rPr lang="ru-RU" sz="2400" i="1" dirty="0">
                <a:solidFill>
                  <a:schemeClr val="bg1"/>
                </a:solidFill>
              </a:rPr>
              <a:t>, не являющимся гражданами </a:t>
            </a:r>
            <a:r>
              <a:rPr lang="ru-RU" sz="2400" i="1" dirty="0" smtClean="0">
                <a:solidFill>
                  <a:schemeClr val="bg1"/>
                </a:solidFill>
              </a:rPr>
              <a:t>РФ, </a:t>
            </a:r>
            <a:r>
              <a:rPr lang="ru-RU" sz="2400" i="1" dirty="0">
                <a:solidFill>
                  <a:schemeClr val="bg1"/>
                </a:solidFill>
              </a:rPr>
              <a:t>предоставляется наравне с гражданами </a:t>
            </a:r>
            <a:r>
              <a:rPr lang="ru-RU" sz="2400" i="1" dirty="0" smtClean="0">
                <a:solidFill>
                  <a:schemeClr val="bg1"/>
                </a:solidFill>
              </a:rPr>
              <a:t>РФ </a:t>
            </a:r>
            <a:r>
              <a:rPr lang="ru-RU" sz="2400" i="1" dirty="0">
                <a:solidFill>
                  <a:schemeClr val="bg1"/>
                </a:solidFill>
              </a:rPr>
              <a:t>право на доступ к образованию при условии представления </a:t>
            </a:r>
            <a:r>
              <a:rPr lang="ru-RU" sz="2400" i="1" dirty="0" smtClean="0">
                <a:solidFill>
                  <a:schemeClr val="bg1"/>
                </a:solidFill>
              </a:rPr>
              <a:t>документов иных </a:t>
            </a:r>
            <a:r>
              <a:rPr lang="ru-RU" sz="2400" i="1" dirty="0">
                <a:solidFill>
                  <a:schemeClr val="bg1"/>
                </a:solidFill>
              </a:rPr>
              <a:t>доказательств, подтверждающих соответственно:</a:t>
            </a:r>
          </a:p>
          <a:p>
            <a:r>
              <a:rPr lang="ru-RU" sz="2400" i="1" dirty="0" smtClean="0">
                <a:solidFill>
                  <a:schemeClr val="bg1"/>
                </a:solidFill>
              </a:rPr>
              <a:t>гражданство </a:t>
            </a:r>
            <a:r>
              <a:rPr lang="ru-RU" sz="2400" i="1" dirty="0">
                <a:solidFill>
                  <a:schemeClr val="bg1"/>
                </a:solidFill>
              </a:rPr>
              <a:t>СССР, гражданскую принадлежность или отсутствие таковой на момент предъявления - для лиц, состоявших в гражданстве СССР;</a:t>
            </a:r>
          </a:p>
          <a:p>
            <a:r>
              <a:rPr lang="ru-RU" sz="2400" i="1" dirty="0">
                <a:solidFill>
                  <a:schemeClr val="bg1"/>
                </a:solidFill>
              </a:rPr>
              <a:t>проживание в прошлом на территории Российского государства, Российской республики, РСФСР, СССР или Российской Федерации, соответствующую гражданскую принадлежность при выезде с этой территории и гражданскую принадлежность или отсутствие таковой на момент предъявления - для выходцев (эмигрантов);</a:t>
            </a:r>
          </a:p>
          <a:p>
            <a:r>
              <a:rPr lang="ru-RU" sz="2400" i="1" dirty="0">
                <a:solidFill>
                  <a:schemeClr val="bg1"/>
                </a:solidFill>
              </a:rPr>
              <a:t>родство по прямой восходящей линии с указанными лицами - для потомков соотечественников;</a:t>
            </a:r>
          </a:p>
          <a:p>
            <a:r>
              <a:rPr lang="ru-RU" sz="2400" i="1" dirty="0">
                <a:solidFill>
                  <a:schemeClr val="bg1"/>
                </a:solidFill>
              </a:rPr>
              <a:t>проживание за рубежом - для всех указанных лиц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  <a:p>
            <a:pPr algn="just">
              <a:buFont typeface="Wingdings" pitchFamily="2" charset="2"/>
              <a:buNone/>
            </a:pPr>
            <a:endParaRPr lang="ru-RU" altLang="ru-RU" sz="2400" dirty="0">
              <a:solidFill>
                <a:schemeClr val="bg1"/>
              </a:solidFill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6115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0518576" cy="1289720"/>
          </a:xfrm>
        </p:spPr>
        <p:txBody>
          <a:bodyPr>
            <a:normAutofit/>
          </a:bodyPr>
          <a:lstStyle/>
          <a:p>
            <a:r>
              <a:rPr lang="ru-RU" sz="29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приема иностранных граждан и лиц без гражданства </a:t>
            </a:r>
            <a:endParaRPr lang="ru-RU" sz="29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424" y="1145704"/>
            <a:ext cx="10297144" cy="64742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 Отдельные категории поступающих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..могут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сдавать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ОВИ для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категорий поступающих):</a:t>
            </a:r>
          </a:p>
          <a:p>
            <a:pPr marL="514350" indent="-514350">
              <a:buAutoNum type="arabicParenR"/>
            </a:pP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любым общеобразовательным предметам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иностранные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граждане;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лица, которые получили документ о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одного года до дня завершения приема документов и вступительных испытаний включительно, если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.....они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прошли итоговые аттестационные процедуры в иностранных образовательных организациях и не сдавали ЕГЭ в указанный период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ru-RU" sz="1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136. При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приеме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ИГ и ЛБГ на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по программам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 и С на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места по договорам об оказании платных у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слуг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устанавливается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двух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 из числа установленных Приказом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1204; может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устанавливать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доп. вступительные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испытания в соответствии с Порядком, заменять общеобразовательные и (или) дополнительные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 иными ВИ в соответствии. Если перечень  ВИ отличается 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перечня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 для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иных лиц,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 ОО самостоятельно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выделяет количество мест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 отдельный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конкурс.</a:t>
            </a:r>
          </a:p>
          <a:p>
            <a:pPr marL="0" indent="0" algn="just">
              <a:buNone/>
            </a:pPr>
            <a:endParaRPr lang="ru-RU" sz="16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представлении документа иностранного государства об образовании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представляется свидетельство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признании иностранного образования, за исключением следующих случаев: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представлении документа иностранного государства об образовании, которое соответствует части 3 статьи 107 Федерального закона N 273-ФЗ;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поступлении в образовательную организацию высшего образования, которая вправе самостоятельно осуществлять в установленном ею порядке признание иностранного образования и (или) иностранной квалификации, которые не соответствуют условиям, предусмотренным частью 3 статьи 107 Федерального закона N 273-ФЗ</a:t>
            </a:r>
            <a:r>
              <a:rPr lang="ru-RU" sz="16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представлении документа об образовании, образец которого утвержден Кабинетом Министров Украины, если обладатель указанного документа является лицом, признанным гражданином, или лицом, постоянно проживавшим на территории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Крыма;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dirty="0" smtClean="0"/>
          </a:p>
          <a:p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2343800205"/>
      </p:ext>
    </p:extLst>
  </p:cSld>
  <p:clrMapOvr>
    <a:masterClrMapping/>
  </p:clrMapOvr>
</p:sld>
</file>

<file path=ppt/theme/theme1.xml><?xml version="1.0" encoding="utf-8"?>
<a:theme xmlns:a="http://schemas.openxmlformats.org/drawingml/2006/main" name="1_Точки">
  <a:themeElements>
    <a:clrScheme name="1_Точки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1_Точ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Точки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очки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очки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очки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очки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очки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очки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очки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очки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Точки">
  <a:themeElements>
    <a:clrScheme name="Точки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Точ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Точки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8445</TotalTime>
  <Words>506</Words>
  <Application>Microsoft Office PowerPoint</Application>
  <PresentationFormat>Произвольный</PresentationFormat>
  <Paragraphs>22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1_Точки</vt:lpstr>
      <vt:lpstr>2_Точки</vt:lpstr>
      <vt:lpstr>Тема Office</vt:lpstr>
      <vt:lpstr>Основания  для приема иностранных граждан и лиц без гражданства в российские образовательные организации высшего образования  за счет бюджетных ассигнований  </vt:lpstr>
      <vt:lpstr>Особенности приема иностранных граждан и лиц без гражданства </vt:lpstr>
    </vt:vector>
  </TitlesOfParts>
  <Company>MISA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ПРИЗНАНИЕ  ИНОСТРАННЫХ  ДОКУМЕНТОВ ОБ ОБРАЗОВАНИИ   В РОССИЙСКОЙ ФЕДЕРАЦИИ</dc:title>
  <dc:creator>POPOV</dc:creator>
  <cp:lastModifiedBy>Пользователь</cp:lastModifiedBy>
  <cp:revision>293</cp:revision>
  <dcterms:created xsi:type="dcterms:W3CDTF">2006-03-16T20:49:49Z</dcterms:created>
  <dcterms:modified xsi:type="dcterms:W3CDTF">2015-11-24T11:28:36Z</dcterms:modified>
</cp:coreProperties>
</file>